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4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1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0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9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7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7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4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0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5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64DF4-6271-483E-9841-E0D7485FDFFF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8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2.bin"/><Relationship Id="rId18" Type="http://schemas.openxmlformats.org/officeDocument/2006/relationships/image" Target="../media/image4.em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.emf"/><Relationship Id="rId1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356320" y="536616"/>
            <a:ext cx="5977784" cy="10255844"/>
            <a:chOff x="356320" y="536616"/>
            <a:chExt cx="5977784" cy="1025584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0593D14-4ED4-4164-BDCC-BD160E84A91A}"/>
                </a:ext>
              </a:extLst>
            </p:cNvPr>
            <p:cNvSpPr txBox="1"/>
            <p:nvPr/>
          </p:nvSpPr>
          <p:spPr>
            <a:xfrm>
              <a:off x="356320" y="536616"/>
              <a:ext cx="30027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1-figure supplement 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424840" y="1420045"/>
              <a:ext cx="3344797" cy="2097772"/>
              <a:chOff x="431238" y="1715043"/>
              <a:chExt cx="3344797" cy="209777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08663" y="2777365"/>
                <a:ext cx="2652130" cy="28579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3421" y="3132660"/>
                <a:ext cx="2682614" cy="304842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4853" y="3503142"/>
                <a:ext cx="2659751" cy="297222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0568" y="2391531"/>
                <a:ext cx="2648320" cy="28579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652452" y="2408167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pS6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F37657-81C0-4138-90AB-CFAE0B892964}"/>
                  </a:ext>
                </a:extLst>
              </p:cNvPr>
              <p:cNvSpPr txBox="1"/>
              <p:nvPr/>
            </p:nvSpPr>
            <p:spPr>
              <a:xfrm>
                <a:off x="684515" y="2799193"/>
                <a:ext cx="4042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S6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098486" y="2390350"/>
                <a:ext cx="2672485" cy="28697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098486" y="2780224"/>
                <a:ext cx="2672485" cy="28697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098486" y="3157523"/>
                <a:ext cx="2672485" cy="28697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098486" y="3525844"/>
                <a:ext cx="2672485" cy="28697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431238" y="3190857"/>
                <a:ext cx="6575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pCREB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0F37657-81C0-4138-90AB-CFAE0B892964}"/>
                  </a:ext>
                </a:extLst>
              </p:cNvPr>
              <p:cNvSpPr txBox="1"/>
              <p:nvPr/>
            </p:nvSpPr>
            <p:spPr>
              <a:xfrm>
                <a:off x="457430" y="3538753"/>
                <a:ext cx="63136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CREB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2350362" y="2077289"/>
                <a:ext cx="53732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10nM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975948" y="2077289"/>
                <a:ext cx="4587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1nM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2780866" y="2077289"/>
                <a:ext cx="6158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100nM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3312191" y="2077289"/>
                <a:ext cx="4587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100" dirty="0" smtClean="0">
                    <a:latin typeface="Symbol" panose="05050102010706020507" pitchFamily="18" charset="2"/>
                    <a:cs typeface="Arial" panose="020B0604020202020204" pitchFamily="34" charset="0"/>
                  </a:rPr>
                  <a:t>m</a:t>
                </a:r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450337" y="2077289"/>
                <a:ext cx="61587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100pM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084097" y="2077289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2201978" y="1715043"/>
                <a:ext cx="78899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Lira Dose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>
                <a:off x="1582875" y="2012638"/>
                <a:ext cx="2103120" cy="8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1905366" y="6489343"/>
              <a:ext cx="2838658" cy="2472432"/>
              <a:chOff x="445266" y="6900528"/>
              <a:chExt cx="2838658" cy="2472432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16684" y="7613357"/>
                <a:ext cx="2152951" cy="381053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02394" y="8098374"/>
                <a:ext cx="2181530" cy="355470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 preferRelativeResize="0"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34197" y="8557807"/>
                <a:ext cx="2149140" cy="347472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34320" y="9023386"/>
                <a:ext cx="2135315" cy="349574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116684" y="7647265"/>
                <a:ext cx="2152951" cy="3495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116684" y="8104269"/>
                <a:ext cx="2152951" cy="3495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116684" y="9023385"/>
                <a:ext cx="2152951" cy="3495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E8AB2E5-D8F4-4514-BCA6-AF53D3ABC3A5}"/>
                  </a:ext>
                </a:extLst>
              </p:cNvPr>
              <p:cNvSpPr/>
              <p:nvPr/>
            </p:nvSpPr>
            <p:spPr>
              <a:xfrm>
                <a:off x="1116684" y="8559002"/>
                <a:ext cx="2152951" cy="3495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666480" y="7710238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pS6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0F37657-81C0-4138-90AB-CFAE0B892964}"/>
                  </a:ext>
                </a:extLst>
              </p:cNvPr>
              <p:cNvSpPr txBox="1"/>
              <p:nvPr/>
            </p:nvSpPr>
            <p:spPr>
              <a:xfrm>
                <a:off x="698543" y="8161646"/>
                <a:ext cx="4042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S6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445266" y="8613692"/>
                <a:ext cx="6575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pCREB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0F37657-81C0-4138-90AB-CFAE0B892964}"/>
                  </a:ext>
                </a:extLst>
              </p:cNvPr>
              <p:cNvSpPr txBox="1"/>
              <p:nvPr/>
            </p:nvSpPr>
            <p:spPr>
              <a:xfrm>
                <a:off x="471458" y="9073726"/>
                <a:ext cx="63136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CREB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2422190" y="7291889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969228" y="7291889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2888108" y="7291889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424840" y="7291889"/>
                <a:ext cx="56938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30min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055243" y="7291889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BC9D6FE-97D9-4066-A000-61463C3DB9B3}"/>
                  </a:ext>
                </a:extLst>
              </p:cNvPr>
              <p:cNvSpPr txBox="1"/>
              <p:nvPr/>
            </p:nvSpPr>
            <p:spPr>
              <a:xfrm>
                <a:off x="1834444" y="6900528"/>
                <a:ext cx="99257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 Course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1496556" y="7198123"/>
                <a:ext cx="1737360" cy="8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53" name="Objec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4864781"/>
                </p:ext>
              </p:extLst>
            </p:nvPr>
          </p:nvGraphicFramePr>
          <p:xfrm>
            <a:off x="698543" y="3821461"/>
            <a:ext cx="2322443" cy="20019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Prism 10" r:id="rId11" imgW="3870739" imgH="3336557" progId="Prism10.Document">
                    <p:embed/>
                  </p:oleObj>
                </mc:Choice>
                <mc:Fallback>
                  <p:oleObj name="Prism 10" r:id="rId11" imgW="3870739" imgH="3336557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98543" y="3821461"/>
                          <a:ext cx="2322443" cy="200193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5433247"/>
                </p:ext>
              </p:extLst>
            </p:nvPr>
          </p:nvGraphicFramePr>
          <p:xfrm>
            <a:off x="3520104" y="3741963"/>
            <a:ext cx="2318986" cy="2081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Prism 10" r:id="rId13" imgW="3864976" imgH="3469054" progId="Prism10.Document">
                    <p:embed/>
                  </p:oleObj>
                </mc:Choice>
                <mc:Fallback>
                  <p:oleObj name="Prism 10" r:id="rId13" imgW="3864976" imgH="3469054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520104" y="3741963"/>
                          <a:ext cx="2318986" cy="20814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Object 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4281138"/>
                </p:ext>
              </p:extLst>
            </p:nvPr>
          </p:nvGraphicFramePr>
          <p:xfrm>
            <a:off x="1115399" y="9188450"/>
            <a:ext cx="2307966" cy="16040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Prism 10" r:id="rId15" imgW="3846610" imgH="2673350" progId="Prism10.Document">
                    <p:embed/>
                  </p:oleObj>
                </mc:Choice>
                <mc:Fallback>
                  <p:oleObj name="Prism 10" r:id="rId15" imgW="3846610" imgH="2673350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115399" y="9188450"/>
                          <a:ext cx="2307966" cy="16040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0737980"/>
                </p:ext>
              </p:extLst>
            </p:nvPr>
          </p:nvGraphicFramePr>
          <p:xfrm>
            <a:off x="4026138" y="9114352"/>
            <a:ext cx="2307966" cy="1678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Prism 10" r:id="rId17" imgW="3846610" imgH="2796846" progId="Prism10.Document">
                    <p:embed/>
                  </p:oleObj>
                </mc:Choice>
                <mc:Fallback>
                  <p:oleObj name="Prism 10" r:id="rId17" imgW="3846610" imgH="2796846" progId="Prism10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4026138" y="9114352"/>
                          <a:ext cx="2307966" cy="167810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" name="TextBox 58"/>
            <p:cNvSpPr txBox="1"/>
            <p:nvPr/>
          </p:nvSpPr>
          <p:spPr>
            <a:xfrm>
              <a:off x="698543" y="1304525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98543" y="6422951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808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29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GraphPad Prism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23</cp:revision>
  <dcterms:created xsi:type="dcterms:W3CDTF">2023-08-18T18:12:36Z</dcterms:created>
  <dcterms:modified xsi:type="dcterms:W3CDTF">2023-08-18T21:31:32Z</dcterms:modified>
</cp:coreProperties>
</file>